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4"/>
  </p:sldMasterIdLst>
  <p:notesMasterIdLst>
    <p:notesMasterId r:id="rId9"/>
  </p:notesMasterIdLst>
  <p:handoutMasterIdLst>
    <p:handoutMasterId r:id="rId10"/>
  </p:handoutMasterIdLst>
  <p:sldIdLst>
    <p:sldId id="351" r:id="rId5"/>
    <p:sldId id="298" r:id="rId6"/>
    <p:sldId id="346" r:id="rId7"/>
    <p:sldId id="364" r:id="rId8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orient="horz" pos="409" userDrawn="1">
          <p15:clr>
            <a:srgbClr val="A4A3A4"/>
          </p15:clr>
        </p15:guide>
        <p15:guide id="3" orient="horz" pos="703" userDrawn="1">
          <p15:clr>
            <a:srgbClr val="A4A3A4"/>
          </p15:clr>
        </p15:guide>
        <p15:guide id="4" orient="horz" pos="3883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4050" userDrawn="1">
          <p15:clr>
            <a:srgbClr val="A4A3A4"/>
          </p15:clr>
        </p15:guide>
        <p15:guide id="7" pos="332" userDrawn="1">
          <p15:clr>
            <a:srgbClr val="A4A3A4"/>
          </p15:clr>
        </p15:guide>
        <p15:guide id="8" pos="7365" userDrawn="1">
          <p15:clr>
            <a:srgbClr val="A4A3A4"/>
          </p15:clr>
        </p15:guide>
        <p15:guide id="9" pos="3748" userDrawn="1">
          <p15:clr>
            <a:srgbClr val="A4A3A4"/>
          </p15:clr>
        </p15:guide>
        <p15:guide id="10" pos="3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B"/>
    <a:srgbClr val="003865"/>
    <a:srgbClr val="236995"/>
    <a:srgbClr val="FF6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05" autoAdjust="0"/>
    <p:restoredTop sz="94660"/>
  </p:normalViewPr>
  <p:slideViewPr>
    <p:cSldViewPr showGuides="1">
      <p:cViewPr varScale="1">
        <p:scale>
          <a:sx n="85" d="100"/>
          <a:sy n="85" d="100"/>
        </p:scale>
        <p:origin x="864" y="72"/>
      </p:cViewPr>
      <p:guideLst>
        <p:guide orient="horz" pos="482"/>
        <p:guide orient="horz" pos="409"/>
        <p:guide orient="horz" pos="703"/>
        <p:guide orient="horz" pos="3883"/>
        <p:guide orient="horz" pos="4110"/>
        <p:guide orient="horz" pos="4050"/>
        <p:guide pos="332"/>
        <p:guide pos="7365"/>
        <p:guide pos="3748"/>
        <p:guide pos="397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EF7D4-260C-45C2-83FD-004D4516469D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0ADBE-72AD-4F24-8DBA-473A124DD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90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28DC7-D16B-48C9-A5A7-87D520C6E99E}" type="datetimeFigureOut">
              <a:rPr lang="en-GB" smtClean="0"/>
              <a:pPr/>
              <a:t>05/11/2019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54068-CCE5-4BF1-A69C-DC7D1B9F25D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55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E1FBA-3CBB-4E13-890C-9EBFC182E4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2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C76E-8327-473A-932B-CA716D693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050" y="3696357"/>
            <a:ext cx="10629900" cy="93821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 cap="all" baseline="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E8858-48A5-4979-9C5A-746DE5596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49" y="1985910"/>
            <a:ext cx="5156701" cy="92096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21E233-F810-43CE-A954-E073C8CF27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294" y="4680699"/>
            <a:ext cx="3681412" cy="447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39089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Red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6F37FA-AF5E-844C-B0CB-2F563A398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/>
          <a:stretch/>
        </p:blipFill>
        <p:spPr>
          <a:xfrm>
            <a:off x="1" y="0"/>
            <a:ext cx="8327408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E5B70BF-C078-4872-8367-CA49AF276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8200" y="0"/>
            <a:ext cx="75438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5F8AED0-1BD9-4529-91E0-39B01D8974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0725" y="3263669"/>
            <a:ext cx="4010025" cy="5355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3200" b="1" i="0" cap="all" baseline="0">
                <a:solidFill>
                  <a:schemeClr val="bg1"/>
                </a:solidFill>
                <a:latin typeface="+mn-lt"/>
                <a:ea typeface="Simplon BP Bold" pitchFamily="2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95489-95F7-42AD-B7B4-0985C5C736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142" y="3263669"/>
            <a:ext cx="4367212" cy="534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i="0" cap="all" baseline="0">
                <a:solidFill>
                  <a:schemeClr val="accent5"/>
                </a:solidFill>
                <a:latin typeface="+mn-lt"/>
                <a:ea typeface="Simplon BP Bold" pitchFamily="2" charset="0"/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C33D7-88E9-46F9-97A5-CF1CE39986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D07087-EED9-40D5-86CD-7B378AED3A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7142" y="4044727"/>
            <a:ext cx="3048486" cy="390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5269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01">
    <p:bg>
      <p:bgPr>
        <a:solidFill>
          <a:srgbClr val="013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F554E6-323F-4C1F-A034-681E44B6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9901"/>
            <a:ext cx="5476875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B78C12D-C3CE-4560-A655-732D183733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7425" y="2019301"/>
            <a:ext cx="5143500" cy="4540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 i="0" cap="all" baseline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00D54C-1252-41A3-B1C8-036823294C3F}"/>
              </a:ext>
            </a:extLst>
          </p:cNvPr>
          <p:cNvCxnSpPr/>
          <p:nvPr/>
        </p:nvCxnSpPr>
        <p:spPr>
          <a:xfrm>
            <a:off x="533399" y="1023579"/>
            <a:ext cx="90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56859B-0610-4199-809D-D31D8C79C6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57424" y="2832603"/>
            <a:ext cx="6531733" cy="33083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Write paragraph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95C3E5-C81F-4718-AA07-ED198E974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708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lashes Blue">
    <p:bg>
      <p:bgPr>
        <a:solidFill>
          <a:srgbClr val="013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E3DDF9C-6D3C-48DF-AABC-751E1C67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9901"/>
            <a:ext cx="5476875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FB2AF28-555C-456F-ACE4-326A93FFA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5353" y="3095812"/>
            <a:ext cx="1221382" cy="230832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62CA4EF-0143-43DD-A3A7-AB56509E7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5442" y="3095813"/>
            <a:ext cx="1221382" cy="230832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83F491-C8A0-4880-B2D7-DB3432D80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424" y="3095812"/>
            <a:ext cx="2579929" cy="2308843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43425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Paragraphs with dividers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85CFE16-07E1-403E-B36C-4BCAA98E3B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6735" y="3095812"/>
            <a:ext cx="2579929" cy="2308843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43425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Paragraphs with dividers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E1C4F69-AF1C-4640-9DB6-3728BEC236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56824" y="3095290"/>
            <a:ext cx="2579929" cy="2308843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43425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Paragraphs with dividers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96C4C70-2DA9-4879-92BF-6CAEC5F12D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920" y="1885155"/>
            <a:ext cx="5779507" cy="534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i="0" cap="all" baseline="0">
                <a:solidFill>
                  <a:schemeClr val="accent5"/>
                </a:solidFill>
                <a:latin typeface="+mn-lt"/>
                <a:ea typeface="Simplon BP Bold" pitchFamily="2" charset="0"/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Statement here IN CAPS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B89B083-A5FB-4916-808E-CCE6D4E850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4986" y="5853111"/>
            <a:ext cx="8381767" cy="534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i="0" cap="all" baseline="0">
                <a:solidFill>
                  <a:schemeClr val="accent5"/>
                </a:solidFill>
                <a:latin typeface="+mn-lt"/>
                <a:ea typeface="Simplon BP Bold" pitchFamily="2" charset="0"/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Statement here</a:t>
            </a:r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8F867A-D1DA-4CA3-A444-5AA601CBEE56}"/>
              </a:ext>
            </a:extLst>
          </p:cNvPr>
          <p:cNvCxnSpPr/>
          <p:nvPr/>
        </p:nvCxnSpPr>
        <p:spPr>
          <a:xfrm>
            <a:off x="533399" y="1023579"/>
            <a:ext cx="90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4AA00451-864A-49AB-9488-01DC381F2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042" y="3095812"/>
            <a:ext cx="1221382" cy="23083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0C4B83-3B8C-4FC8-AA04-029406143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667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 Blue">
    <p:bg>
      <p:bgPr>
        <a:solidFill>
          <a:srgbClr val="013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FCCA20B-15B9-49E0-BF0F-7FE924F1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9901"/>
            <a:ext cx="5476875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FE3A67-3E57-4432-A866-85BAF33FFD2B}"/>
              </a:ext>
            </a:extLst>
          </p:cNvPr>
          <p:cNvCxnSpPr/>
          <p:nvPr/>
        </p:nvCxnSpPr>
        <p:spPr>
          <a:xfrm>
            <a:off x="533399" y="1023579"/>
            <a:ext cx="90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F0AAFD92-71DE-4E79-A31F-AE724F2ADA0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33400" y="2155825"/>
            <a:ext cx="11122025" cy="4067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C20DFD-8049-4BBA-A3DD-6026549FE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4503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xed graphic">
    <p:bg>
      <p:bgPr>
        <a:solidFill>
          <a:srgbClr val="013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7ACD0-9995-478D-A54A-B356EF4E6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9901"/>
            <a:ext cx="5476875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C25B1B-8116-48DD-827E-665E5E4955FF}"/>
              </a:ext>
            </a:extLst>
          </p:cNvPr>
          <p:cNvCxnSpPr/>
          <p:nvPr/>
        </p:nvCxnSpPr>
        <p:spPr>
          <a:xfrm>
            <a:off x="533399" y="1023579"/>
            <a:ext cx="90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9A59184-9A0F-4213-8AA7-91C2C87E5155}"/>
              </a:ext>
            </a:extLst>
          </p:cNvPr>
          <p:cNvSpPr/>
          <p:nvPr/>
        </p:nvSpPr>
        <p:spPr>
          <a:xfrm>
            <a:off x="982639" y="1488553"/>
            <a:ext cx="4899546" cy="489954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854D1F-0689-425C-8C01-FF7653E49572}"/>
              </a:ext>
            </a:extLst>
          </p:cNvPr>
          <p:cNvCxnSpPr/>
          <p:nvPr/>
        </p:nvCxnSpPr>
        <p:spPr>
          <a:xfrm flipV="1">
            <a:off x="5882185" y="3934441"/>
            <a:ext cx="1119116" cy="7771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F69E0E-5411-4D00-A2EB-F6213EC929B9}"/>
              </a:ext>
            </a:extLst>
          </p:cNvPr>
          <p:cNvCxnSpPr>
            <a:cxnSpLocks/>
          </p:cNvCxnSpPr>
          <p:nvPr/>
        </p:nvCxnSpPr>
        <p:spPr>
          <a:xfrm>
            <a:off x="7001301" y="2139287"/>
            <a:ext cx="0" cy="3590308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D839432-05C9-4AD4-8349-24F8CB75EC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96788" y="2757488"/>
            <a:ext cx="3684825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i="0" cap="all" baseline="0">
                <a:solidFill>
                  <a:schemeClr val="accent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43425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6150946-9346-4879-ABB4-BFB05D901C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55159" y="2280266"/>
            <a:ext cx="4234818" cy="33083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Write paragraph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FACB01-0197-4BDE-9AC6-5721503F0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374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FC33D7-88E9-46F9-97A5-CF1CE3998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6020DA4-78DF-4EBB-BDB0-F8E53E53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9901"/>
            <a:ext cx="5476875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2FA66-5E0E-46FB-8F17-B9BFBCEDD9FF}"/>
              </a:ext>
            </a:extLst>
          </p:cNvPr>
          <p:cNvCxnSpPr/>
          <p:nvPr/>
        </p:nvCxnSpPr>
        <p:spPr>
          <a:xfrm>
            <a:off x="533399" y="1036831"/>
            <a:ext cx="9000000" cy="0"/>
          </a:xfrm>
          <a:prstGeom prst="line">
            <a:avLst/>
          </a:prstGeom>
          <a:ln w="12700">
            <a:solidFill>
              <a:srgbClr val="013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78778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ue">
    <p:bg>
      <p:bgPr>
        <a:solidFill>
          <a:srgbClr val="013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FC33D7-88E9-46F9-97A5-CF1CE3998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6020DA4-78DF-4EBB-BDB0-F8E53E53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9901"/>
            <a:ext cx="5476875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2FA66-5E0E-46FB-8F17-B9BFBCEDD9FF}"/>
              </a:ext>
            </a:extLst>
          </p:cNvPr>
          <p:cNvCxnSpPr/>
          <p:nvPr/>
        </p:nvCxnSpPr>
        <p:spPr>
          <a:xfrm>
            <a:off x="533399" y="1023579"/>
            <a:ext cx="900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18914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lerator Blue 01">
    <p:bg>
      <p:bgPr>
        <a:solidFill>
          <a:srgbClr val="E64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FC33D7-88E9-46F9-97A5-CF1CE3998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6020DA4-78DF-4EBB-BDB0-F8E53E53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469901"/>
            <a:ext cx="4038600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45B18-7534-4025-9F57-3DAD8801D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00" y="472960"/>
            <a:ext cx="6059949" cy="60172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2FA66-5E0E-46FB-8F17-B9BFBCEDD9FF}"/>
              </a:ext>
            </a:extLst>
          </p:cNvPr>
          <p:cNvCxnSpPr>
            <a:cxnSpLocks/>
          </p:cNvCxnSpPr>
          <p:nvPr/>
        </p:nvCxnSpPr>
        <p:spPr>
          <a:xfrm>
            <a:off x="533400" y="1023579"/>
            <a:ext cx="3983182" cy="0"/>
          </a:xfrm>
          <a:prstGeom prst="line">
            <a:avLst/>
          </a:prstGeom>
          <a:ln w="12700">
            <a:solidFill>
              <a:srgbClr val="013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0A7A232-0EBA-4EFC-9F10-60F017CC8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3600" y="1477963"/>
            <a:ext cx="2724150" cy="8318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119D90-C760-421D-B9FF-C9E6DFE2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2036" y="4632181"/>
            <a:ext cx="1791856" cy="13345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195B6C7-8677-49DD-8465-63F01D71A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8763" y="4632181"/>
            <a:ext cx="1791856" cy="13345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AB24926-E996-4CEF-BE33-B50071199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7964" y="3011057"/>
            <a:ext cx="1145310" cy="7596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5FB473-6F2B-47EF-A73B-68D7C8E9E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381" y="2995750"/>
            <a:ext cx="1145310" cy="7596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4924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ccelerator Blue 01">
    <p:bg>
      <p:bgPr>
        <a:solidFill>
          <a:srgbClr val="E64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45B18-7534-4025-9F57-3DAD8801D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00" y="472960"/>
            <a:ext cx="6059949" cy="6017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C33D7-88E9-46F9-97A5-CF1CE3998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6020DA4-78DF-4EBB-BDB0-F8E53E53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469901"/>
            <a:ext cx="3983182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2FA66-5E0E-46FB-8F17-B9BFBCEDD9FF}"/>
              </a:ext>
            </a:extLst>
          </p:cNvPr>
          <p:cNvCxnSpPr>
            <a:cxnSpLocks/>
          </p:cNvCxnSpPr>
          <p:nvPr/>
        </p:nvCxnSpPr>
        <p:spPr>
          <a:xfrm>
            <a:off x="533400" y="1023579"/>
            <a:ext cx="3983182" cy="0"/>
          </a:xfrm>
          <a:prstGeom prst="line">
            <a:avLst/>
          </a:prstGeom>
          <a:ln w="12700">
            <a:solidFill>
              <a:srgbClr val="013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0A7A232-0EBA-4EFC-9F10-60F017CC8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3600" y="1477963"/>
            <a:ext cx="2724150" cy="8318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rgbClr val="F8E3A9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119D90-C760-421D-B9FF-C9E6DFE2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2036" y="4632181"/>
            <a:ext cx="1791856" cy="13345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195B6C7-8677-49DD-8465-63F01D71A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8763" y="4632181"/>
            <a:ext cx="1791856" cy="13345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AB24926-E996-4CEF-BE33-B50071199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7964" y="3011057"/>
            <a:ext cx="1145310" cy="7596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5FB473-6F2B-47EF-A73B-68D7C8E9E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381" y="2995750"/>
            <a:ext cx="1145310" cy="7596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4078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ccelerator Blue 01">
    <p:bg>
      <p:bgPr>
        <a:solidFill>
          <a:srgbClr val="E64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FC33D7-88E9-46F9-97A5-CF1CE3998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6020DA4-78DF-4EBB-BDB0-F8E53E53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469901"/>
            <a:ext cx="3983182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2FA66-5E0E-46FB-8F17-B9BFBCEDD9FF}"/>
              </a:ext>
            </a:extLst>
          </p:cNvPr>
          <p:cNvCxnSpPr>
            <a:cxnSpLocks/>
          </p:cNvCxnSpPr>
          <p:nvPr/>
        </p:nvCxnSpPr>
        <p:spPr>
          <a:xfrm>
            <a:off x="533400" y="1023579"/>
            <a:ext cx="3983182" cy="0"/>
          </a:xfrm>
          <a:prstGeom prst="line">
            <a:avLst/>
          </a:prstGeom>
          <a:ln w="12700">
            <a:solidFill>
              <a:srgbClr val="013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D945B18-7534-4025-9F57-3DAD8801D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00" y="472960"/>
            <a:ext cx="6059949" cy="601725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0A7A232-0EBA-4EFC-9F10-60F017CC8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3600" y="1477963"/>
            <a:ext cx="2724150" cy="8318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119D90-C760-421D-B9FF-C9E6DFE2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2036" y="4632181"/>
            <a:ext cx="1791856" cy="13345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195B6C7-8677-49DD-8465-63F01D71A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8763" y="4632181"/>
            <a:ext cx="1791856" cy="13345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rgbClr val="F8E3A9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AB24926-E996-4CEF-BE33-B50071199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7964" y="3011057"/>
            <a:ext cx="1145310" cy="7596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5FB473-6F2B-47EF-A73B-68D7C8E9E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381" y="2995750"/>
            <a:ext cx="1145310" cy="7596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7340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C76E-8327-473A-932B-CA716D693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050" y="3696357"/>
            <a:ext cx="10629900" cy="93821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 cap="all" baseline="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3E8858-48A5-4979-9C5A-746DE5596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49" y="1985910"/>
            <a:ext cx="5156701" cy="92096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21E233-F810-43CE-A954-E073C8CF27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5294" y="4680699"/>
            <a:ext cx="3681412" cy="447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65017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ccelerator Blue 01">
    <p:bg>
      <p:bgPr>
        <a:solidFill>
          <a:srgbClr val="E64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FC33D7-88E9-46F9-97A5-CF1CE3998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6020DA4-78DF-4EBB-BDB0-F8E53E53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469901"/>
            <a:ext cx="3983182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2FA66-5E0E-46FB-8F17-B9BFBCEDD9FF}"/>
              </a:ext>
            </a:extLst>
          </p:cNvPr>
          <p:cNvCxnSpPr>
            <a:cxnSpLocks/>
          </p:cNvCxnSpPr>
          <p:nvPr/>
        </p:nvCxnSpPr>
        <p:spPr>
          <a:xfrm>
            <a:off x="533400" y="1023579"/>
            <a:ext cx="3983182" cy="0"/>
          </a:xfrm>
          <a:prstGeom prst="line">
            <a:avLst/>
          </a:prstGeom>
          <a:ln w="12700">
            <a:solidFill>
              <a:srgbClr val="013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D945B18-7534-4025-9F57-3DAD8801D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00" y="472960"/>
            <a:ext cx="6059949" cy="601725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0A7A232-0EBA-4EFC-9F10-60F017CC8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3600" y="1477963"/>
            <a:ext cx="2724150" cy="8318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119D90-C760-421D-B9FF-C9E6DFE2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2036" y="4632181"/>
            <a:ext cx="1791856" cy="13345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rgbClr val="F8E3A9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195B6C7-8677-49DD-8465-63F01D71A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8763" y="4632181"/>
            <a:ext cx="1791856" cy="13345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AB24926-E996-4CEF-BE33-B50071199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7964" y="3011057"/>
            <a:ext cx="1145310" cy="7596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5FB473-6F2B-47EF-A73B-68D7C8E9E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381" y="2995750"/>
            <a:ext cx="1145310" cy="7596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41703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ccelerator Blue 01">
    <p:bg>
      <p:bgPr>
        <a:solidFill>
          <a:srgbClr val="E64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FC33D7-88E9-46F9-97A5-CF1CE3998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6020DA4-78DF-4EBB-BDB0-F8E53E53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9901"/>
            <a:ext cx="5476875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52FA66-5E0E-46FB-8F17-B9BFBCEDD9FF}"/>
              </a:ext>
            </a:extLst>
          </p:cNvPr>
          <p:cNvCxnSpPr>
            <a:cxnSpLocks/>
          </p:cNvCxnSpPr>
          <p:nvPr/>
        </p:nvCxnSpPr>
        <p:spPr>
          <a:xfrm>
            <a:off x="533400" y="1023579"/>
            <a:ext cx="3983182" cy="0"/>
          </a:xfrm>
          <a:prstGeom prst="line">
            <a:avLst/>
          </a:prstGeom>
          <a:ln w="12700">
            <a:solidFill>
              <a:srgbClr val="013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D945B18-7534-4025-9F57-3DAD8801D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00" y="472960"/>
            <a:ext cx="6059949" cy="601725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0A7A232-0EBA-4EFC-9F10-60F017CC8C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3600" y="1477963"/>
            <a:ext cx="2724150" cy="83185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rgbClr val="F8E3A9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119D90-C760-421D-B9FF-C9E6DFE2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2036" y="4632181"/>
            <a:ext cx="1791856" cy="13345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rgbClr val="F8E3A9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C195B6C7-8677-49DD-8465-63F01D71AF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8763" y="4632181"/>
            <a:ext cx="1791856" cy="13345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rgbClr val="F8E3A9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AB24926-E996-4CEF-BE33-B50071199D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7964" y="3011057"/>
            <a:ext cx="1145310" cy="7596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E65FB473-6F2B-47EF-A73B-68D7C8E9E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381" y="2995750"/>
            <a:ext cx="1145310" cy="75969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08193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7CC9B-5FF1-45BA-8746-017111033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29" y="2216569"/>
            <a:ext cx="5450542" cy="24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4137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nal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7CC9B-5FF1-45BA-8746-017111033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29" y="2216569"/>
            <a:ext cx="5450542" cy="24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8530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237663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12025" y="3717032"/>
            <a:ext cx="5379914" cy="2016224"/>
          </a:xfrm>
          <a:prstGeom prst="rect">
            <a:avLst/>
          </a:prstGeom>
          <a:solidFill>
            <a:srgbClr val="009BDB"/>
          </a:solidFill>
        </p:spPr>
        <p:txBody>
          <a:bodyPr lIns="216000" anchor="ctr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487168" y="404664"/>
            <a:ext cx="9205299" cy="5952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1" name="Picture 10" descr="Logo1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42523" y="548680"/>
            <a:ext cx="1834138" cy="5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32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60648"/>
            <a:ext cx="10056440" cy="1028128"/>
          </a:xfrm>
          <a:prstGeom prst="rect">
            <a:avLst/>
          </a:prstGeom>
          <a:solidFill>
            <a:srgbClr val="009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Logo1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8488" y="404664"/>
            <a:ext cx="1237466" cy="38918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27448" y="260648"/>
            <a:ext cx="8640960" cy="1028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127125" y="1557338"/>
            <a:ext cx="9980613" cy="48244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865"/>
                </a:solidFill>
              </a:defRPr>
            </a:lvl1pPr>
            <a:lvl2pPr indent="-288000">
              <a:buSzPct val="100000"/>
              <a:defRPr sz="1800">
                <a:solidFill>
                  <a:srgbClr val="003865"/>
                </a:solidFill>
              </a:defRPr>
            </a:lvl2pPr>
            <a:lvl3pPr marL="733425" indent="-285750">
              <a:buClr>
                <a:srgbClr val="009BDB"/>
              </a:buClr>
              <a:buSzPct val="80000"/>
              <a:buFont typeface="Courier New" panose="02070309020205020404" pitchFamily="49" charset="0"/>
              <a:buChar char="o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4932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ph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t="5638" b="1020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689018"/>
            <a:ext cx="2905834" cy="140686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56992"/>
            <a:ext cx="7756594" cy="1683618"/>
          </a:xfrm>
          <a:prstGeom prst="rect">
            <a:avLst/>
          </a:prstGeom>
          <a:solidFill>
            <a:srgbClr val="009BDB">
              <a:alpha val="75000"/>
            </a:srgbClr>
          </a:solidFill>
        </p:spPr>
        <p:txBody>
          <a:bodyPr lIns="2880000" tIns="720000" rIns="360000" bIns="720000" anchor="ctr" anchorCtr="0">
            <a:noAutofit/>
          </a:bodyPr>
          <a:lstStyle>
            <a:lvl1pPr algn="l">
              <a:defRPr sz="32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171178"/>
            <a:ext cx="7756594" cy="562078"/>
          </a:xfrm>
          <a:prstGeom prst="rect">
            <a:avLst/>
          </a:prstGeom>
          <a:solidFill>
            <a:srgbClr val="009BDB">
              <a:alpha val="75000"/>
            </a:srgbClr>
          </a:solidFill>
        </p:spPr>
        <p:txBody>
          <a:bodyPr lIns="2880000" rIns="360000" anchor="ctr" anchorCtr="0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5640" y="5994366"/>
            <a:ext cx="3384376" cy="359420"/>
          </a:xfrm>
          <a:prstGeom prst="rect">
            <a:avLst/>
          </a:prstGeom>
          <a:noFill/>
        </p:spPr>
        <p:txBody>
          <a:bodyPr lIns="0" rIns="0" anchor="ctr" anchorCtr="0"/>
          <a:lstStyle>
            <a:lvl1pPr algn="l">
              <a:defRPr sz="18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Date Month</a:t>
            </a:r>
          </a:p>
        </p:txBody>
      </p:sp>
    </p:spTree>
    <p:extLst>
      <p:ext uri="{BB962C8B-B14F-4D97-AF65-F5344CB8AC3E}">
        <p14:creationId xmlns:p14="http://schemas.microsoft.com/office/powerpoint/2010/main" val="134664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pho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15873" r="23265"/>
          <a:stretch/>
        </p:blipFill>
        <p:spPr>
          <a:xfrm>
            <a:off x="0" y="0"/>
            <a:ext cx="1216732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56992"/>
            <a:ext cx="7756594" cy="1683618"/>
          </a:xfrm>
          <a:prstGeom prst="rect">
            <a:avLst/>
          </a:prstGeom>
          <a:solidFill>
            <a:srgbClr val="009BDB">
              <a:alpha val="75000"/>
            </a:srgbClr>
          </a:solidFill>
        </p:spPr>
        <p:txBody>
          <a:bodyPr lIns="2880000" tIns="720000" rIns="360000" bIns="720000" anchor="ctr" anchorCtr="0">
            <a:noAutofit/>
          </a:bodyPr>
          <a:lstStyle>
            <a:lvl1pPr algn="l">
              <a:defRPr sz="32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171178"/>
            <a:ext cx="7756594" cy="562078"/>
          </a:xfrm>
          <a:prstGeom prst="rect">
            <a:avLst/>
          </a:prstGeom>
          <a:solidFill>
            <a:srgbClr val="009BDB">
              <a:alpha val="75000"/>
            </a:srgbClr>
          </a:solidFill>
        </p:spPr>
        <p:txBody>
          <a:bodyPr lIns="2880000" rIns="360000" anchor="ctr" anchorCtr="0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5640" y="5994366"/>
            <a:ext cx="3384376" cy="359420"/>
          </a:xfrm>
          <a:prstGeom prst="rect">
            <a:avLst/>
          </a:prstGeom>
          <a:noFill/>
        </p:spPr>
        <p:txBody>
          <a:bodyPr lIns="0" rIns="0" anchor="ctr" anchorCtr="0"/>
          <a:lstStyle>
            <a:lvl1pPr algn="l">
              <a:defRPr sz="18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Date Month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689018"/>
            <a:ext cx="2905834" cy="14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61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56992"/>
            <a:ext cx="7756594" cy="1683618"/>
          </a:xfrm>
          <a:prstGeom prst="rect">
            <a:avLst/>
          </a:prstGeom>
          <a:solidFill>
            <a:srgbClr val="009BDB"/>
          </a:solidFill>
        </p:spPr>
        <p:txBody>
          <a:bodyPr lIns="2880000" tIns="720000" rIns="360000" bIns="720000" anchor="ctr" anchorCtr="0">
            <a:noAutofit/>
          </a:bodyPr>
          <a:lstStyle>
            <a:lvl1pPr algn="l">
              <a:defRPr sz="32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171178"/>
            <a:ext cx="7756594" cy="562078"/>
          </a:xfrm>
          <a:prstGeom prst="rect">
            <a:avLst/>
          </a:prstGeom>
          <a:solidFill>
            <a:srgbClr val="009BDB"/>
          </a:solidFill>
        </p:spPr>
        <p:txBody>
          <a:bodyPr lIns="2880000" rIns="360000" anchor="ctr" anchorCtr="0">
            <a:norm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5640" y="5994366"/>
            <a:ext cx="3384376" cy="359420"/>
          </a:xfrm>
          <a:prstGeom prst="rect">
            <a:avLst/>
          </a:prstGeom>
          <a:noFill/>
        </p:spPr>
        <p:txBody>
          <a:bodyPr lIns="0" rIns="0" anchor="ctr" anchorCtr="0"/>
          <a:lstStyle>
            <a:lvl1pPr algn="l">
              <a:defRPr sz="1800" b="0" i="0">
                <a:solidFill>
                  <a:srgbClr val="009BDB"/>
                </a:solidFill>
              </a:defRPr>
            </a:lvl1pPr>
          </a:lstStyle>
          <a:p>
            <a:pPr lvl="0"/>
            <a:r>
              <a:rPr lang="en-GB" noProof="0" dirty="0"/>
              <a:t>Date Month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26" y="1689018"/>
            <a:ext cx="2903381" cy="14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84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1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42523" y="399528"/>
            <a:ext cx="1834138" cy="576835"/>
          </a:xfrm>
          <a:prstGeom prst="rect">
            <a:avLst/>
          </a:prstGeom>
          <a:solidFill>
            <a:srgbClr val="009BDB"/>
          </a:solidFill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672064" y="3501008"/>
            <a:ext cx="5112568" cy="2448274"/>
          </a:xfrm>
          <a:prstGeom prst="rect">
            <a:avLst/>
          </a:prstGeom>
          <a:solidFill>
            <a:srgbClr val="009BDB"/>
          </a:solidFill>
        </p:spPr>
        <p:txBody>
          <a:bodyPr wrap="square" lIns="540000" rIns="180000" anchor="ctr" anchorCtr="0">
            <a:normAutofit/>
          </a:bodyPr>
          <a:lstStyle>
            <a:lvl1pPr algn="l">
              <a:defRPr sz="48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9162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bulle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8CFD405-806B-4F0D-8FB3-85BE318F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9901"/>
            <a:ext cx="8999999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22560C-F7F6-40CD-A02D-30EB26340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41E87-7E16-44CA-ACA5-BD2794482D12}"/>
              </a:ext>
            </a:extLst>
          </p:cNvPr>
          <p:cNvCxnSpPr/>
          <p:nvPr/>
        </p:nvCxnSpPr>
        <p:spPr>
          <a:xfrm>
            <a:off x="533399" y="1023579"/>
            <a:ext cx="90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3399" y="2131780"/>
            <a:ext cx="4977210" cy="40989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A8C315-0780-4777-A384-973D52EFF0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53961" y="2131780"/>
            <a:ext cx="4992414" cy="4098901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457200">
              <a:buFont typeface="Arial" charset="0"/>
              <a:buChar char="•"/>
              <a:tabLst/>
              <a:defRPr baseline="0">
                <a:solidFill>
                  <a:schemeClr val="accent5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cap="none" dirty="0"/>
              <a:t>Enter bullet text</a:t>
            </a:r>
          </a:p>
        </p:txBody>
      </p:sp>
    </p:spTree>
    <p:extLst>
      <p:ext uri="{BB962C8B-B14F-4D97-AF65-F5344CB8AC3E}">
        <p14:creationId xmlns:p14="http://schemas.microsoft.com/office/powerpoint/2010/main" val="303097924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151" r="5321" b="151"/>
          <a:stretch/>
        </p:blipFill>
        <p:spPr>
          <a:xfrm>
            <a:off x="0" y="0"/>
            <a:ext cx="9237222" cy="6858000"/>
          </a:xfrm>
          <a:prstGeom prst="rect">
            <a:avLst/>
          </a:prstGeom>
        </p:spPr>
      </p:pic>
      <p:pic>
        <p:nvPicPr>
          <p:cNvPr id="6" name="Picture 5" descr="Logo12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42523" y="548680"/>
            <a:ext cx="1834138" cy="576835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2263" y="3573016"/>
            <a:ext cx="5019675" cy="2304256"/>
          </a:xfrm>
          <a:prstGeom prst="rect">
            <a:avLst/>
          </a:prstGeom>
          <a:solidFill>
            <a:schemeClr val="bg2"/>
          </a:solidFill>
        </p:spPr>
        <p:txBody>
          <a:bodyPr lIns="216000" anchor="ctr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09BDB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576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1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8488" y="404664"/>
            <a:ext cx="1237466" cy="389182"/>
          </a:xfrm>
          <a:prstGeom prst="rect">
            <a:avLst/>
          </a:prstGeom>
        </p:spPr>
      </p:pic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1127125" y="1557338"/>
            <a:ext cx="5040883" cy="48929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865"/>
                </a:solidFill>
              </a:defRPr>
            </a:lvl1pPr>
            <a:lvl2pPr indent="-288000">
              <a:buSzPct val="100000"/>
              <a:defRPr sz="1800">
                <a:solidFill>
                  <a:srgbClr val="003865"/>
                </a:solidFill>
              </a:defRPr>
            </a:lvl2pPr>
            <a:lvl3pPr marL="733425" indent="-285750">
              <a:buClr>
                <a:srgbClr val="009BDB"/>
              </a:buClr>
              <a:buSzPct val="80000"/>
              <a:buFont typeface="Courier New" panose="02070309020205020404" pitchFamily="49" charset="0"/>
              <a:buChar char="o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/>
          </p:nvPr>
        </p:nvSpPr>
        <p:spPr>
          <a:xfrm>
            <a:off x="6312024" y="1557338"/>
            <a:ext cx="5040883" cy="488415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865"/>
                </a:solidFill>
              </a:defRPr>
            </a:lvl1pPr>
            <a:lvl2pPr indent="-288000">
              <a:buSzPct val="100000"/>
              <a:defRPr sz="1800">
                <a:solidFill>
                  <a:srgbClr val="003865"/>
                </a:solidFill>
              </a:defRPr>
            </a:lvl2pPr>
            <a:lvl3pPr marL="733425" indent="-285750">
              <a:buClr>
                <a:srgbClr val="009BDB"/>
              </a:buClr>
              <a:buSzPct val="80000"/>
              <a:buFont typeface="Courier New" panose="02070309020205020404" pitchFamily="49" charset="0"/>
              <a:buChar char="o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60648"/>
            <a:ext cx="10056440" cy="1028128"/>
          </a:xfrm>
          <a:prstGeom prst="rect">
            <a:avLst/>
          </a:prstGeom>
          <a:solidFill>
            <a:srgbClr val="009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127448" y="260648"/>
            <a:ext cx="8640960" cy="1028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1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8488" y="404664"/>
            <a:ext cx="1237466" cy="389182"/>
          </a:xfrm>
          <a:prstGeom prst="rect">
            <a:avLst/>
          </a:prstGeom>
        </p:spPr>
      </p:pic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1127125" y="1557338"/>
            <a:ext cx="3223269" cy="48929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865"/>
                </a:solidFill>
              </a:defRPr>
            </a:lvl1pPr>
            <a:lvl2pPr indent="-288000">
              <a:buSzPct val="100000"/>
              <a:defRPr sz="1800">
                <a:solidFill>
                  <a:srgbClr val="003865"/>
                </a:solidFill>
              </a:defRPr>
            </a:lvl2pPr>
            <a:lvl3pPr marL="733425" indent="-285750">
              <a:buClr>
                <a:srgbClr val="009BDB"/>
              </a:buClr>
              <a:buSzPct val="80000"/>
              <a:buFont typeface="Courier New" panose="02070309020205020404" pitchFamily="49" charset="0"/>
              <a:buChar char="o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7896523" y="1557338"/>
            <a:ext cx="3223269" cy="48929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865"/>
                </a:solidFill>
              </a:defRPr>
            </a:lvl1pPr>
            <a:lvl2pPr indent="-288000">
              <a:buSzPct val="100000"/>
              <a:defRPr sz="1800">
                <a:solidFill>
                  <a:srgbClr val="003865"/>
                </a:solidFill>
              </a:defRPr>
            </a:lvl2pPr>
            <a:lvl3pPr marL="733425" indent="-285750">
              <a:buClr>
                <a:srgbClr val="009BDB"/>
              </a:buClr>
              <a:buSzPct val="80000"/>
              <a:buFont typeface="Courier New" panose="02070309020205020404" pitchFamily="49" charset="0"/>
              <a:buChar char="o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/>
          </p:nvPr>
        </p:nvSpPr>
        <p:spPr>
          <a:xfrm>
            <a:off x="4511824" y="1557338"/>
            <a:ext cx="3223269" cy="48929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865"/>
                </a:solidFill>
              </a:defRPr>
            </a:lvl1pPr>
            <a:lvl2pPr indent="-288000">
              <a:buSzPct val="100000"/>
              <a:defRPr sz="1800">
                <a:solidFill>
                  <a:srgbClr val="003865"/>
                </a:solidFill>
              </a:defRPr>
            </a:lvl2pPr>
            <a:lvl3pPr marL="733425" indent="-285750">
              <a:buClr>
                <a:srgbClr val="009BDB"/>
              </a:buClr>
              <a:buSzPct val="80000"/>
              <a:buFont typeface="Courier New" panose="02070309020205020404" pitchFamily="49" charset="0"/>
              <a:buChar char="o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60648"/>
            <a:ext cx="10056440" cy="1028128"/>
          </a:xfrm>
          <a:prstGeom prst="rect">
            <a:avLst/>
          </a:prstGeom>
          <a:solidFill>
            <a:srgbClr val="009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27448" y="260648"/>
            <a:ext cx="8640960" cy="1028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9678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967663" y="1700213"/>
            <a:ext cx="4224337" cy="4249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 descr="Logo1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8488" y="404664"/>
            <a:ext cx="1237466" cy="389182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1127126" y="1557338"/>
            <a:ext cx="6840538" cy="482441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865"/>
                </a:solidFill>
              </a:defRPr>
            </a:lvl1pPr>
            <a:lvl2pPr indent="-288000">
              <a:buSzPct val="100000"/>
              <a:defRPr sz="1800">
                <a:solidFill>
                  <a:srgbClr val="003865"/>
                </a:solidFill>
              </a:defRPr>
            </a:lvl2pPr>
            <a:lvl3pPr marL="733425" indent="-285750">
              <a:buClr>
                <a:srgbClr val="009BDB"/>
              </a:buClr>
              <a:buSzPct val="80000"/>
              <a:buFont typeface="Courier New" panose="02070309020205020404" pitchFamily="49" charset="0"/>
              <a:buChar char="o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60648"/>
            <a:ext cx="10056440" cy="1028128"/>
          </a:xfrm>
          <a:prstGeom prst="rect">
            <a:avLst/>
          </a:prstGeom>
          <a:solidFill>
            <a:srgbClr val="009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27448" y="260648"/>
            <a:ext cx="8640960" cy="1028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1424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how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967663" y="1700213"/>
            <a:ext cx="4224337" cy="45370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 descr="Logo1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8488" y="404664"/>
            <a:ext cx="1237466" cy="389182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1127126" y="1557338"/>
            <a:ext cx="6840538" cy="4824412"/>
          </a:xfrm>
          <a:prstGeom prst="rect">
            <a:avLst/>
          </a:prstGeom>
        </p:spPr>
        <p:txBody>
          <a:bodyPr anchor="ctr" anchorCtr="0"/>
          <a:lstStyle>
            <a:lvl1pPr marL="342900" indent="-648000">
              <a:buClr>
                <a:srgbClr val="009BDB"/>
              </a:buClr>
              <a:buSzPct val="110000"/>
              <a:buFont typeface="+mj-lt"/>
              <a:buAutoNum type="arabicPeriod"/>
              <a:defRPr sz="2400" b="1">
                <a:solidFill>
                  <a:srgbClr val="003865"/>
                </a:solidFill>
              </a:defRPr>
            </a:lvl1pPr>
            <a:lvl2pPr marL="237463" indent="-342900">
              <a:buSzPct val="100000"/>
              <a:buFont typeface="+mj-lt"/>
              <a:buAutoNum type="arabicPeriod"/>
              <a:defRPr sz="1800">
                <a:solidFill>
                  <a:srgbClr val="003865"/>
                </a:solidFill>
              </a:defRPr>
            </a:lvl2pPr>
            <a:lvl3pPr marL="790575" indent="-342900">
              <a:buClr>
                <a:srgbClr val="009BDB"/>
              </a:buClr>
              <a:buSzPct val="80000"/>
              <a:buFont typeface="+mj-lt"/>
              <a:buAutoNum type="arabicPeriod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60648"/>
            <a:ext cx="10056440" cy="1028128"/>
          </a:xfrm>
          <a:prstGeom prst="rect">
            <a:avLst/>
          </a:prstGeom>
          <a:solidFill>
            <a:srgbClr val="009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27448" y="260648"/>
            <a:ext cx="8640960" cy="1028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2827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" y="3645024"/>
            <a:ext cx="12192000" cy="32129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 descr="Logo1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8488" y="404664"/>
            <a:ext cx="1237466" cy="389182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sz="quarter" idx="15"/>
          </p:nvPr>
        </p:nvSpPr>
        <p:spPr>
          <a:xfrm>
            <a:off x="1127126" y="1557338"/>
            <a:ext cx="9937426" cy="208768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3865"/>
                </a:solidFill>
              </a:defRPr>
            </a:lvl1pPr>
            <a:lvl2pPr indent="-288000">
              <a:buSzPct val="100000"/>
              <a:defRPr sz="1800">
                <a:solidFill>
                  <a:srgbClr val="003865"/>
                </a:solidFill>
              </a:defRPr>
            </a:lvl2pPr>
            <a:lvl3pPr marL="733425" indent="-285750">
              <a:buClr>
                <a:srgbClr val="009BDB"/>
              </a:buClr>
              <a:buSzPct val="80000"/>
              <a:buFont typeface="Courier New" panose="02070309020205020404" pitchFamily="49" charset="0"/>
              <a:buChar char="o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60648"/>
            <a:ext cx="10056440" cy="1028128"/>
          </a:xfrm>
          <a:prstGeom prst="rect">
            <a:avLst/>
          </a:prstGeom>
          <a:solidFill>
            <a:srgbClr val="009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27448" y="260648"/>
            <a:ext cx="8640960" cy="1028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5553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767408" y="1989138"/>
            <a:ext cx="10657184" cy="4320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  <p:pic>
        <p:nvPicPr>
          <p:cNvPr id="16" name="Picture 15" descr="Logo1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8488" y="404664"/>
            <a:ext cx="1237466" cy="38918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60648"/>
            <a:ext cx="10056440" cy="1028128"/>
          </a:xfrm>
          <a:prstGeom prst="rect">
            <a:avLst/>
          </a:prstGeom>
          <a:solidFill>
            <a:srgbClr val="009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27448" y="260648"/>
            <a:ext cx="8640960" cy="1028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imag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27448" y="1700808"/>
            <a:ext cx="5194804" cy="47336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spcBef>
                <a:spcPts val="450"/>
              </a:spcBef>
              <a:defRPr sz="2000" b="1">
                <a:solidFill>
                  <a:srgbClr val="009BDB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800">
                <a:solidFill>
                  <a:srgbClr val="003865"/>
                </a:solidFill>
              </a:defRPr>
            </a:lvl2pPr>
            <a:lvl3pPr marL="540000" indent="-360000">
              <a:spcBef>
                <a:spcPts val="450"/>
              </a:spcBef>
              <a:buClr>
                <a:srgbClr val="009BDB"/>
              </a:buClr>
              <a:buSzPct val="110000"/>
              <a:buFont typeface="Arial" pitchFamily="34" charset="0"/>
              <a:buChar char="•"/>
              <a:defRPr sz="1800" baseline="0">
                <a:solidFill>
                  <a:srgbClr val="003865"/>
                </a:solidFill>
              </a:defRPr>
            </a:lvl3pPr>
            <a:lvl4pPr marL="900000" indent="-360000">
              <a:spcBef>
                <a:spcPts val="450"/>
              </a:spcBef>
              <a:buClr>
                <a:srgbClr val="009BDB"/>
              </a:buClr>
              <a:buSzPct val="80000"/>
              <a:buFont typeface="Courier New" panose="02070309020205020404" pitchFamily="49" charset="0"/>
              <a:buChar char="o"/>
              <a:defRPr sz="1800">
                <a:solidFill>
                  <a:srgbClr val="003865"/>
                </a:solidFill>
              </a:defRPr>
            </a:lvl4pPr>
            <a:lvl5pPr marL="804863" indent="-176213">
              <a:spcBef>
                <a:spcPts val="450"/>
              </a:spcBef>
              <a:buClr>
                <a:schemeClr val="tx2"/>
              </a:buClr>
              <a:buFont typeface="Arial" pitchFamily="34" charset="0"/>
              <a:buChar char="–"/>
              <a:defRPr sz="1500"/>
            </a:lvl5pPr>
          </a:lstStyle>
          <a:p>
            <a:pPr lvl="1"/>
            <a:r>
              <a:rPr lang="en-US" noProof="0" dirty="0"/>
              <a:t>Insert text</a:t>
            </a:r>
          </a:p>
          <a:p>
            <a:pPr lvl="2"/>
            <a:r>
              <a:rPr lang="en-US" noProof="0" dirty="0"/>
              <a:t>First level</a:t>
            </a:r>
          </a:p>
          <a:p>
            <a:pPr lvl="3"/>
            <a:r>
              <a:rPr lang="en-US" noProof="0" dirty="0"/>
              <a:t>Second level</a:t>
            </a:r>
          </a:p>
        </p:txBody>
      </p:sp>
      <p:pic>
        <p:nvPicPr>
          <p:cNvPr id="12" name="Picture 11" descr="Logo1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8488" y="404664"/>
            <a:ext cx="1237466" cy="389182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528048" y="1700807"/>
            <a:ext cx="5192135" cy="473364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spcBef>
                <a:spcPts val="450"/>
              </a:spcBef>
              <a:defRPr sz="2000" b="1">
                <a:solidFill>
                  <a:srgbClr val="009BDB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800">
                <a:solidFill>
                  <a:srgbClr val="003865"/>
                </a:solidFill>
              </a:defRPr>
            </a:lvl2pPr>
            <a:lvl3pPr marL="540000" indent="-360000">
              <a:spcBef>
                <a:spcPts val="450"/>
              </a:spcBef>
              <a:buClr>
                <a:srgbClr val="009BDB"/>
              </a:buClr>
              <a:buSzPct val="110000"/>
              <a:buFont typeface="Arial" pitchFamily="34" charset="0"/>
              <a:buChar char="•"/>
              <a:defRPr sz="1800" baseline="0">
                <a:solidFill>
                  <a:srgbClr val="003865"/>
                </a:solidFill>
              </a:defRPr>
            </a:lvl3pPr>
            <a:lvl4pPr marL="900000" indent="-360000">
              <a:spcBef>
                <a:spcPts val="450"/>
              </a:spcBef>
              <a:buClr>
                <a:srgbClr val="009BDB"/>
              </a:buClr>
              <a:buSzPct val="80000"/>
              <a:buFont typeface="Courier New" panose="02070309020205020404" pitchFamily="49" charset="0"/>
              <a:buChar char="o"/>
              <a:defRPr sz="1800">
                <a:solidFill>
                  <a:srgbClr val="003865"/>
                </a:solidFill>
              </a:defRPr>
            </a:lvl4pPr>
            <a:lvl5pPr marL="804863" indent="-176213">
              <a:spcBef>
                <a:spcPts val="450"/>
              </a:spcBef>
              <a:buClr>
                <a:schemeClr val="tx2"/>
              </a:buClr>
              <a:buFont typeface="Arial" pitchFamily="34" charset="0"/>
              <a:buChar char="–"/>
              <a:defRPr sz="1500"/>
            </a:lvl5pPr>
          </a:lstStyle>
          <a:p>
            <a:pPr lvl="1"/>
            <a:r>
              <a:rPr lang="en-US" noProof="0" dirty="0"/>
              <a:t>Insert text</a:t>
            </a:r>
          </a:p>
          <a:p>
            <a:pPr lvl="2"/>
            <a:r>
              <a:rPr lang="en-US" noProof="0" dirty="0"/>
              <a:t>First level</a:t>
            </a:r>
          </a:p>
          <a:p>
            <a:pPr lvl="3"/>
            <a:r>
              <a:rPr lang="en-US" noProof="0" dirty="0"/>
              <a:t>Second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60648"/>
            <a:ext cx="10056440" cy="1028128"/>
          </a:xfrm>
          <a:prstGeom prst="rect">
            <a:avLst/>
          </a:prstGeom>
          <a:solidFill>
            <a:srgbClr val="009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27448" y="260648"/>
            <a:ext cx="8640960" cy="1028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6889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1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8488" y="404664"/>
            <a:ext cx="1237466" cy="38918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66763" y="2771800"/>
            <a:ext cx="2583023" cy="3465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362354" y="2296140"/>
            <a:ext cx="2583023" cy="39411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57945" y="1888435"/>
            <a:ext cx="2583023" cy="43488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553537" y="1412775"/>
            <a:ext cx="2583023" cy="4824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260648"/>
            <a:ext cx="10056440" cy="1028128"/>
          </a:xfrm>
          <a:prstGeom prst="rect">
            <a:avLst/>
          </a:prstGeom>
          <a:solidFill>
            <a:srgbClr val="009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27448" y="260648"/>
            <a:ext cx="8640960" cy="1028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60648"/>
            <a:ext cx="10056440" cy="1028128"/>
          </a:xfrm>
          <a:prstGeom prst="rect">
            <a:avLst/>
          </a:prstGeom>
          <a:solidFill>
            <a:srgbClr val="009B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27448" y="260648"/>
            <a:ext cx="8640960" cy="10281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6" name="Picture 5" descr="Logo12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488488" y="404664"/>
            <a:ext cx="1237466" cy="38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8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8CFD405-806B-4F0D-8FB3-85BE318F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9901"/>
            <a:ext cx="5476875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22560C-F7F6-40CD-A02D-30EB26340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41E87-7E16-44CA-ACA5-BD2794482D12}"/>
              </a:ext>
            </a:extLst>
          </p:cNvPr>
          <p:cNvCxnSpPr/>
          <p:nvPr/>
        </p:nvCxnSpPr>
        <p:spPr>
          <a:xfrm>
            <a:off x="533399" y="1023579"/>
            <a:ext cx="90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A8C315-0780-4777-A384-973D52EFF0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399" y="2131780"/>
            <a:ext cx="7113194" cy="4098901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457200">
              <a:buFont typeface="Arial" charset="0"/>
              <a:buChar char="•"/>
              <a:tabLst/>
              <a:defRPr baseline="0">
                <a:solidFill>
                  <a:schemeClr val="accent5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cap="none" dirty="0"/>
              <a:t>Enter bullet text</a:t>
            </a:r>
          </a:p>
        </p:txBody>
      </p:sp>
    </p:spTree>
    <p:extLst>
      <p:ext uri="{BB962C8B-B14F-4D97-AF65-F5344CB8AC3E}">
        <p14:creationId xmlns:p14="http://schemas.microsoft.com/office/powerpoint/2010/main" val="33957261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8CFD405-806B-4F0D-8FB3-85BE318F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9901"/>
            <a:ext cx="5476875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22560C-F7F6-40CD-A02D-30EB26340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41E87-7E16-44CA-ACA5-BD2794482D12}"/>
              </a:ext>
            </a:extLst>
          </p:cNvPr>
          <p:cNvCxnSpPr/>
          <p:nvPr/>
        </p:nvCxnSpPr>
        <p:spPr>
          <a:xfrm>
            <a:off x="533399" y="1023579"/>
            <a:ext cx="90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A8C315-0780-4777-A384-973D52EFF0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399" y="2131780"/>
            <a:ext cx="7113194" cy="4098901"/>
          </a:xfrm>
          <a:prstGeom prst="rect">
            <a:avLst/>
          </a:prstGeom>
        </p:spPr>
        <p:txBody>
          <a:bodyPr>
            <a:noAutofit/>
          </a:bodyPr>
          <a:lstStyle>
            <a:lvl1pPr marL="252000" indent="-457200">
              <a:buFont typeface="+mj-lt"/>
              <a:buAutoNum type="arabicPeriod"/>
              <a:tabLst/>
              <a:defRPr baseline="0">
                <a:solidFill>
                  <a:schemeClr val="accent5"/>
                </a:solidFill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cap="none" dirty="0"/>
              <a:t>Enter number text</a:t>
            </a:r>
          </a:p>
        </p:txBody>
      </p:sp>
    </p:spTree>
    <p:extLst>
      <p:ext uri="{BB962C8B-B14F-4D97-AF65-F5344CB8AC3E}">
        <p14:creationId xmlns:p14="http://schemas.microsoft.com/office/powerpoint/2010/main" val="8693029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divider">
    <p:bg>
      <p:bgPr>
        <a:solidFill>
          <a:srgbClr val="E64A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B105F0-3CFC-4253-B555-F9F41B91B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9673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A6C76E-8327-473A-932B-CA716D693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76450" y="3365022"/>
            <a:ext cx="7381875" cy="5909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 b="1" cap="all" baseline="0">
                <a:solidFill>
                  <a:schemeClr val="accent5"/>
                </a:solidFill>
                <a:latin typeface="+mn-lt"/>
                <a:ea typeface="Simplon BP Bold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59DAD4-2DCA-4A7D-80F0-8690BA44F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389381"/>
            <a:ext cx="3726565" cy="6655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579D6E-4BE6-4DFF-B9FE-D86B27AF19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6450" y="4028404"/>
            <a:ext cx="6253163" cy="390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34140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">
    <p:bg>
      <p:bgPr>
        <a:solidFill>
          <a:srgbClr val="013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BB105F0-3CFC-4253-B555-F9F41B91B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96732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A6C76E-8327-473A-932B-CA716D693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76450" y="3365022"/>
            <a:ext cx="7381875" cy="5909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 b="1" cap="all" baseline="0">
                <a:solidFill>
                  <a:schemeClr val="accent5"/>
                </a:solidFill>
                <a:latin typeface="+mn-lt"/>
                <a:ea typeface="Simplon BP Bold" pitchFamily="2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59DAD4-2DCA-4A7D-80F0-8690BA44F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389381"/>
            <a:ext cx="3726565" cy="66555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579D6E-4BE6-4DFF-B9FE-D86B27AF19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6450" y="4028404"/>
            <a:ext cx="6253163" cy="390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541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">
    <p:bg>
      <p:bgPr>
        <a:solidFill>
          <a:srgbClr val="013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CFD405-806B-4F0D-8FB3-85BE318F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69901"/>
            <a:ext cx="5476875" cy="454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1" cap="none" baseline="0">
                <a:solidFill>
                  <a:schemeClr val="accent5"/>
                </a:solidFill>
                <a:latin typeface="+mn-lt"/>
                <a:ea typeface="Simplon BP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12F21E1-D8AC-4A58-B0A2-A5ED57AC9E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57425" y="2019300"/>
            <a:ext cx="7172902" cy="22109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 i="0" cap="all" baseline="0">
                <a:solidFill>
                  <a:schemeClr val="accent5"/>
                </a:solidFill>
                <a:latin typeface="+mn-lt"/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2560C-F7F6-40CD-A02D-30EB26340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241E87-7E16-44CA-ACA5-BD2794482D12}"/>
              </a:ext>
            </a:extLst>
          </p:cNvPr>
          <p:cNvCxnSpPr/>
          <p:nvPr/>
        </p:nvCxnSpPr>
        <p:spPr>
          <a:xfrm>
            <a:off x="533399" y="1023579"/>
            <a:ext cx="90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3532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Blue Divider">
    <p:bg>
      <p:bgPr>
        <a:solidFill>
          <a:srgbClr val="013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CEA9C-E843-A141-9207-876633C87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/>
          <a:stretch/>
        </p:blipFill>
        <p:spPr>
          <a:xfrm>
            <a:off x="1" y="0"/>
            <a:ext cx="8327408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041090C-86CF-4D4C-9F96-FB48AF0FF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0269" y="0"/>
            <a:ext cx="762173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5F8AED0-1BD9-4529-91E0-39B01D8974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0725" y="3263669"/>
            <a:ext cx="4010025" cy="5355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r">
              <a:defRPr sz="3200" b="1" i="0" cap="all" baseline="0">
                <a:solidFill>
                  <a:schemeClr val="bg1"/>
                </a:solidFill>
                <a:latin typeface="+mn-lt"/>
                <a:ea typeface="Simplon BP Bold" pitchFamily="2" charset="0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495489-95F7-42AD-B7B4-0985C5C736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2852" y="3263669"/>
            <a:ext cx="4367212" cy="534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i="0" cap="all" baseline="0">
                <a:solidFill>
                  <a:schemeClr val="accent5"/>
                </a:solidFill>
                <a:latin typeface="+mn-lt"/>
                <a:ea typeface="Simplon BP Bold" pitchFamily="2" charset="0"/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2B6D44-BC61-43E7-A206-16D4C6231B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900" y="263269"/>
            <a:ext cx="508256" cy="50825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84BB1BA-6419-4F99-892B-CB22E889F3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2852" y="4044727"/>
            <a:ext cx="3048486" cy="390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5919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41548F-538A-9F49-A42D-FCD6724A9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04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672" r:id="rId26"/>
    <p:sldLayoutId id="2147483676" r:id="rId27"/>
    <p:sldLayoutId id="2147483677" r:id="rId28"/>
    <p:sldLayoutId id="2147483669" r:id="rId29"/>
    <p:sldLayoutId id="2147483681" r:id="rId30"/>
    <p:sldLayoutId id="2147483656" r:id="rId31"/>
    <p:sldLayoutId id="2147483684" r:id="rId32"/>
    <p:sldLayoutId id="2147483682" r:id="rId33"/>
    <p:sldLayoutId id="2147483686" r:id="rId34"/>
    <p:sldLayoutId id="2147483685" r:id="rId35"/>
    <p:sldLayoutId id="2147483650" r:id="rId36"/>
    <p:sldLayoutId id="2147483674" r:id="rId37"/>
    <p:sldLayoutId id="2147483654" r:id="rId38"/>
    <p:sldLayoutId id="2147483679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all" baseline="0">
          <a:solidFill>
            <a:srgbClr val="013B4B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013B4B"/>
          </a:solidFill>
          <a:latin typeface="+mn-lt"/>
          <a:ea typeface="+mn-ea"/>
          <a:cs typeface="+mn-cs"/>
        </a:defRPr>
      </a:lvl1pPr>
      <a:lvl2pPr marL="285750" marR="0" indent="-216000" algn="l" defTabSz="914400" rtl="0" eaLnBrk="1" fontAlgn="auto" latinLnBrk="0" hangingPunct="1">
        <a:lnSpc>
          <a:spcPct val="90000"/>
        </a:lnSpc>
        <a:spcBef>
          <a:spcPts val="800"/>
        </a:spcBef>
        <a:spcAft>
          <a:spcPts val="0"/>
        </a:spcAft>
        <a:buClr>
          <a:schemeClr val="accent1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3429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216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60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423592" y="3501008"/>
            <a:ext cx="7560840" cy="1008112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r>
              <a:rPr lang="en-GB" sz="11200" dirty="0"/>
              <a:t>Procurement support to the Ministry of Heath</a:t>
            </a:r>
            <a:br>
              <a:rPr lang="en-GB" sz="11200" dirty="0"/>
            </a:br>
            <a:r>
              <a:rPr lang="en-GB" sz="11200" dirty="0"/>
              <a:t>funded by Government of Ukraine</a:t>
            </a:r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256966-BA4B-4C5A-AD72-9F2A79BF589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8AB1E5-68F5-41DB-B11D-536FBA5CE71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64F34E-3521-40B4-AB05-2D9A79A69E6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52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E607B135-FA60-4EB5-BB26-F80C64F2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69901"/>
            <a:ext cx="6520543" cy="534988"/>
          </a:xfrm>
        </p:spPr>
        <p:txBody>
          <a:bodyPr anchor="t">
            <a:normAutofit/>
          </a:bodyPr>
          <a:lstStyle/>
          <a:p>
            <a:r>
              <a:rPr lang="en-US" dirty="0"/>
              <a:t>Reforming public procurement in Ukraine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8C315-0780-4777-A384-973D52EFF0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1352" y="3649986"/>
            <a:ext cx="2942500" cy="2799949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>
                <a:solidFill>
                  <a:srgbClr val="F8E3A9"/>
                </a:solidFill>
                <a:cs typeface="Calibri"/>
              </a:rPr>
              <a:t>Over 40% of the Ministry of Health (MOH) medicines budget was estimated to be lost to corruption*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83E5CC2-144E-4E69-BD5D-0B59E2D30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0375" y="3649986"/>
            <a:ext cx="2942500" cy="2308843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>
                <a:solidFill>
                  <a:srgbClr val="F8E3A9"/>
                </a:solidFill>
                <a:cs typeface="Calibri"/>
              </a:rPr>
              <a:t>Lack of competition, with the supply of medicines for central funded </a:t>
            </a:r>
            <a:r>
              <a:rPr lang="en-US" dirty="0" err="1">
                <a:solidFill>
                  <a:srgbClr val="F8E3A9"/>
                </a:solidFill>
                <a:cs typeface="Calibri"/>
              </a:rPr>
              <a:t>programmes</a:t>
            </a:r>
            <a:r>
              <a:rPr lang="en-US" dirty="0">
                <a:solidFill>
                  <a:srgbClr val="F8E3A9"/>
                </a:solidFill>
                <a:cs typeface="Calibri"/>
              </a:rPr>
              <a:t> sourced from only a handful of Ukrainian distributors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82F87E8-8DE0-444B-99F7-E4CB6F2835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8650" y="3649986"/>
            <a:ext cx="2942500" cy="3016384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>
                <a:solidFill>
                  <a:srgbClr val="F8E3A9"/>
                </a:solidFill>
                <a:cs typeface="Calibri"/>
              </a:rPr>
              <a:t>Strongly centralized “push” supply chain leading to both stockouts and stock wastage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0F1053-2AE0-403B-83F7-C1FDC22663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708" y="1394885"/>
            <a:ext cx="6672460" cy="534988"/>
          </a:xfrm>
        </p:spPr>
        <p:txBody>
          <a:bodyPr>
            <a:normAutofit/>
          </a:bodyPr>
          <a:lstStyle/>
          <a:p>
            <a:r>
              <a:rPr lang="en-GB" sz="2800" cap="none">
                <a:solidFill>
                  <a:srgbClr val="F8E3A9"/>
                </a:solidFill>
              </a:rPr>
              <a:t>What was the challenge?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50E014-9D96-4470-BE0B-9FB099905F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Private and confidential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4AC74-276B-4781-9C28-F2DCEAA192D9}"/>
              </a:ext>
            </a:extLst>
          </p:cNvPr>
          <p:cNvSpPr txBox="1"/>
          <p:nvPr/>
        </p:nvSpPr>
        <p:spPr>
          <a:xfrm>
            <a:off x="381000" y="6215746"/>
            <a:ext cx="7221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F8E3A9"/>
                </a:solidFill>
              </a:rPr>
              <a:t>*2015 </a:t>
            </a:r>
            <a:r>
              <a:rPr lang="en-US">
                <a:solidFill>
                  <a:srgbClr val="F8E3A9"/>
                </a:solidFill>
              </a:rPr>
              <a:t>Report by Anti-Corruption Action Centre</a:t>
            </a:r>
          </a:p>
          <a:p>
            <a:endParaRPr lang="en-GB">
              <a:solidFill>
                <a:srgbClr val="F8E3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5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69901"/>
            <a:ext cx="8226896" cy="454024"/>
          </a:xfrm>
        </p:spPr>
        <p:txBody>
          <a:bodyPr>
            <a:noAutofit/>
          </a:bodyPr>
          <a:lstStyle/>
          <a:p>
            <a:r>
              <a:rPr lang="en-US" sz="3200" dirty="0"/>
              <a:t>Key facts of the procurement process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0"/>
          </p:nvPr>
        </p:nvSpPr>
        <p:spPr>
          <a:xfrm>
            <a:off x="623392" y="1218084"/>
            <a:ext cx="8928992" cy="4731196"/>
          </a:xfrm>
        </p:spPr>
        <p:txBody>
          <a:bodyPr>
            <a:noAutofit/>
          </a:bodyPr>
          <a:lstStyle/>
          <a:p>
            <a:pPr marL="479822" lvl="1" indent="-342900">
              <a:buFont typeface="Arial" panose="020B0604020202020204" pitchFamily="34" charset="0"/>
              <a:buChar char="•"/>
            </a:pPr>
            <a:r>
              <a:rPr lang="en-GB" dirty="0"/>
              <a:t>Open and transparent specifications</a:t>
            </a:r>
          </a:p>
          <a:p>
            <a:pPr marL="479822" lvl="1" indent="-342900">
              <a:buFont typeface="Arial" panose="020B0604020202020204" pitchFamily="34" charset="0"/>
              <a:buChar char="•"/>
            </a:pPr>
            <a:r>
              <a:rPr lang="en-GB" dirty="0"/>
              <a:t>Inclusion of proven manufacturers and suppliers in the process</a:t>
            </a:r>
          </a:p>
          <a:p>
            <a:pPr marL="479822" lvl="1" indent="-342900">
              <a:buFont typeface="Arial" panose="020B0604020202020204" pitchFamily="34" charset="0"/>
              <a:buChar char="•"/>
            </a:pPr>
            <a:r>
              <a:rPr lang="en-GB" dirty="0"/>
              <a:t>Transparent evaluation criteria which includes:</a:t>
            </a:r>
          </a:p>
          <a:p>
            <a:pPr marL="77986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Quality of product</a:t>
            </a:r>
          </a:p>
          <a:p>
            <a:pPr marL="77986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Technical and financial competence of proposed suppliers</a:t>
            </a:r>
          </a:p>
          <a:p>
            <a:pPr marL="77986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Timely delivery</a:t>
            </a:r>
          </a:p>
          <a:p>
            <a:pPr marL="77986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Compliance with Crown Agents’ due diligence processes</a:t>
            </a:r>
          </a:p>
          <a:p>
            <a:pPr marL="779860" lvl="2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Price</a:t>
            </a:r>
          </a:p>
          <a:p>
            <a:pPr marL="479822" lvl="1" indent="-342900">
              <a:buFont typeface="Arial" panose="020B0604020202020204" pitchFamily="34" charset="0"/>
              <a:buChar char="•"/>
            </a:pPr>
            <a:r>
              <a:rPr lang="en-GB" dirty="0"/>
              <a:t>Timely contract placement and robust contract management</a:t>
            </a:r>
          </a:p>
          <a:p>
            <a:pPr marL="479822" lvl="1" indent="-342900">
              <a:buFont typeface="Arial" panose="020B0604020202020204" pitchFamily="34" charset="0"/>
              <a:buChar char="•"/>
            </a:pPr>
            <a:r>
              <a:rPr lang="en-GB" dirty="0"/>
              <a:t>Close monitoring of delivery, clearance, receipt, storage and distribution</a:t>
            </a:r>
          </a:p>
          <a:p>
            <a:pPr marL="479822" lvl="1" indent="-342900">
              <a:buFont typeface="Arial" panose="020B0604020202020204" pitchFamily="34" charset="0"/>
              <a:buChar char="•"/>
            </a:pPr>
            <a:r>
              <a:rPr lang="en-GB" dirty="0"/>
              <a:t>Payment to suppliers in accordance with the contract terms in USD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3600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69901"/>
            <a:ext cx="8802960" cy="454024"/>
          </a:xfrm>
        </p:spPr>
        <p:txBody>
          <a:bodyPr>
            <a:noAutofit/>
          </a:bodyPr>
          <a:lstStyle/>
          <a:p>
            <a:r>
              <a:rPr lang="en-US" sz="3200" dirty="0"/>
              <a:t>Scope of Crown Agents’ medicines procurement</a:t>
            </a:r>
            <a:endParaRPr lang="uk-UA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AD31A6-7F61-4F35-AFDD-A963800F8A0F}"/>
              </a:ext>
            </a:extLst>
          </p:cNvPr>
          <p:cNvSpPr/>
          <p:nvPr/>
        </p:nvSpPr>
        <p:spPr>
          <a:xfrm>
            <a:off x="695400" y="1052736"/>
            <a:ext cx="10657184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800" b="1" dirty="0">
                <a:solidFill>
                  <a:srgbClr val="FF0000"/>
                </a:solidFill>
              </a:rPr>
              <a:t>Ukraine						Rest of world</a:t>
            </a:r>
          </a:p>
          <a:p>
            <a:pPr>
              <a:spcAft>
                <a:spcPts val="1000"/>
              </a:spcAft>
            </a:pPr>
            <a:r>
              <a:rPr lang="uk-UA" sz="1100" dirty="0">
                <a:solidFill>
                  <a:schemeClr val="accent6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solidFill>
                <a:schemeClr val="accent6">
                  <a:lumMod val="9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A02D3-B708-41DF-B55E-5DBC984C3E2D}"/>
              </a:ext>
            </a:extLst>
          </p:cNvPr>
          <p:cNvSpPr/>
          <p:nvPr/>
        </p:nvSpPr>
        <p:spPr>
          <a:xfrm>
            <a:off x="556806" y="1628800"/>
            <a:ext cx="4675097" cy="3754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Cardiovascular and cerebrovascular diseases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Peritoneal dialysis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Viral Hepatitis B and C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Reproductive health – contraceptives, medicines for emergency medical care in case of bleeding and neonatal respiratory distress syndrome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Paediatric dialysis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Substitution therapy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Adult and child oncology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Rabies vaccines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8A0D62-3B08-41DD-892A-17DF0204EF65}"/>
              </a:ext>
            </a:extLst>
          </p:cNvPr>
          <p:cNvSpPr/>
          <p:nvPr/>
        </p:nvSpPr>
        <p:spPr>
          <a:xfrm>
            <a:off x="6600056" y="1628800"/>
            <a:ext cx="4824536" cy="5076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Antibiotics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Pain relief medicines </a:t>
            </a:r>
          </a:p>
          <a:p>
            <a:pPr marL="285750" indent="-28575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Anti-inflammatories</a:t>
            </a:r>
          </a:p>
          <a:p>
            <a:pPr marL="285750" indent="-28575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Anaesthetics </a:t>
            </a:r>
          </a:p>
          <a:p>
            <a:pPr marL="285750" indent="-28575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Medicines for Neglected Tropical Diseases</a:t>
            </a:r>
          </a:p>
          <a:p>
            <a:pPr marL="285750" indent="-28575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Anti-</a:t>
            </a:r>
            <a:r>
              <a:rPr lang="en-GB" dirty="0" err="1">
                <a:solidFill>
                  <a:schemeClr val="accent6">
                    <a:lumMod val="90000"/>
                  </a:schemeClr>
                </a:solidFill>
              </a:rPr>
              <a:t>malarials</a:t>
            </a: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 </a:t>
            </a:r>
          </a:p>
          <a:p>
            <a:pPr marL="285750" indent="-28575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Antifungals – oral and topical</a:t>
            </a:r>
          </a:p>
          <a:p>
            <a:pPr marL="285750" indent="-28575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Disinfectants and antiseptics</a:t>
            </a:r>
          </a:p>
          <a:p>
            <a:pPr marL="285750" indent="-28575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Parenteral fluids </a:t>
            </a:r>
          </a:p>
          <a:p>
            <a:pPr marL="285750" indent="-28575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Anti asthmatics </a:t>
            </a:r>
          </a:p>
          <a:p>
            <a:pPr marL="285750" indent="-285750" algn="just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Medicines for palliative care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Anti allergenics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Anticonvulsants 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>
                    <a:lumMod val="90000"/>
                  </a:schemeClr>
                </a:solidFill>
              </a:rPr>
              <a:t>Reproductive health - contraceptives</a:t>
            </a:r>
          </a:p>
        </p:txBody>
      </p:sp>
    </p:spTree>
    <p:extLst>
      <p:ext uri="{BB962C8B-B14F-4D97-AF65-F5344CB8AC3E}">
        <p14:creationId xmlns:p14="http://schemas.microsoft.com/office/powerpoint/2010/main" val="2668211415"/>
      </p:ext>
    </p:extLst>
  </p:cSld>
  <p:clrMapOvr>
    <a:masterClrMapping/>
  </p:clrMapOvr>
</p:sld>
</file>

<file path=ppt/theme/theme1.xml><?xml version="1.0" encoding="utf-8"?>
<a:theme xmlns:a="http://schemas.openxmlformats.org/drawingml/2006/main" name="CA 2018 PP template">
  <a:themeElements>
    <a:clrScheme name="Crown Agents">
      <a:dk1>
        <a:srgbClr val="013B4B"/>
      </a:dk1>
      <a:lt1>
        <a:sysClr val="window" lastClr="FFFFFF"/>
      </a:lt1>
      <a:dk2>
        <a:srgbClr val="013B4B"/>
      </a:dk2>
      <a:lt2>
        <a:srgbClr val="E7E6E6"/>
      </a:lt2>
      <a:accent1>
        <a:srgbClr val="E64A3A"/>
      </a:accent1>
      <a:accent2>
        <a:srgbClr val="EE776A"/>
      </a:accent2>
      <a:accent3>
        <a:srgbClr val="F3998F"/>
      </a:accent3>
      <a:accent4>
        <a:srgbClr val="F7BBB5"/>
      </a:accent4>
      <a:accent5>
        <a:srgbClr val="F8E3A9"/>
      </a:accent5>
      <a:accent6>
        <a:srgbClr val="FCF4D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 2018 PP template.potx  -  Read-Only" id="{168EEED9-80CF-4D8C-8F02-16F27DB7A40F}" vid="{1C08E3CF-6551-47FC-B7CD-AEBD47C9FE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C9C402A1A5C409F6263DB1239DAA4" ma:contentTypeVersion="6" ma:contentTypeDescription="Create a new document." ma:contentTypeScope="" ma:versionID="6c6bde6a306795c5aa16388af9359942">
  <xsd:schema xmlns:xsd="http://www.w3.org/2001/XMLSchema" xmlns:xs="http://www.w3.org/2001/XMLSchema" xmlns:p="http://schemas.microsoft.com/office/2006/metadata/properties" xmlns:ns2="7b070538-f228-4cf5-86e5-13da6ac80057" xmlns:ns3="43f60b1a-f64c-4401-8640-80faf5837500" targetNamespace="http://schemas.microsoft.com/office/2006/metadata/properties" ma:root="true" ma:fieldsID="103a3018659edf88f3fce714154a0124" ns2:_="" ns3:_="">
    <xsd:import namespace="7b070538-f228-4cf5-86e5-13da6ac80057"/>
    <xsd:import namespace="43f60b1a-f64c-4401-8640-80faf58375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070538-f228-4cf5-86e5-13da6ac800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60b1a-f64c-4401-8640-80faf58375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730CFB-DC63-4152-96BD-5F52D56D0C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B7CB71-FC1B-492A-885D-8CF696CDF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070538-f228-4cf5-86e5-13da6ac80057"/>
    <ds:schemaRef ds:uri="43f60b1a-f64c-4401-8640-80faf58375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4FB0A-4770-48E3-AF15-21FFD8E515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 2018 PP template</Template>
  <TotalTime>715</TotalTime>
  <Words>243</Words>
  <Application>Microsoft Office PowerPoint</Application>
  <PresentationFormat>Widescreen</PresentationFormat>
  <Paragraphs>50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Times New Roman</vt:lpstr>
      <vt:lpstr>Wingdings</vt:lpstr>
      <vt:lpstr>CA 2018 PP template</vt:lpstr>
      <vt:lpstr>PowerPoint Presentation</vt:lpstr>
      <vt:lpstr>Reforming public procurement in Ukraine</vt:lpstr>
      <vt:lpstr>Key facts of the procurement process</vt:lpstr>
      <vt:lpstr>Scope of Crown Agents’ medicines procurement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sustainable public procurement systems</dc:title>
  <dc:creator>Jackson, Christine</dc:creator>
  <cp:lastModifiedBy>Camilla Bratsbjerg</cp:lastModifiedBy>
  <cp:revision>52</cp:revision>
  <cp:lastPrinted>2017-03-31T09:20:47Z</cp:lastPrinted>
  <dcterms:created xsi:type="dcterms:W3CDTF">2017-04-07T07:16:18Z</dcterms:created>
  <dcterms:modified xsi:type="dcterms:W3CDTF">2019-11-05T14:11:53Z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0x01010037AC9C402A1A5C409F6263DB1239DAA4</vt:lpwstr>
  </property>
  <property fmtid="{D5CDD505-2E9C-101B-9397-08002B2CF9AE}" pid="3" name="DocumentType">
    <vt:lpwstr>22;#Template|0152062b-b2b0-4b79-9277-34fbd49bbd4b</vt:lpwstr>
  </property>
</Properties>
</file>